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70" d="100"/>
          <a:sy n="70" d="100"/>
        </p:scale>
        <p:origin x="1075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8476-231A-4BA4-97F3-8895A4D7909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6F0A-A88E-4EDD-817B-AFE7EC8973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194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2A7355-E1DA-4FDF-A997-8E3A9560D99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3F56B8-D2C2-473A-8689-1BF754E16BC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180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98476-231A-4BA4-97F3-8895A4D7909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F6F0A-A88E-4EDD-817B-AFE7EC89734E}" type="slidenum">
              <a:rPr lang="en-GB" smtClean="0"/>
              <a:t>‹N°›</a:t>
            </a:fld>
            <a:endParaRPr lang="en-GB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40"/>
          <a:stretch/>
        </p:blipFill>
        <p:spPr>
          <a:xfrm>
            <a:off x="0" y="6137275"/>
            <a:ext cx="12192000" cy="72072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402"/>
          <a:stretch/>
        </p:blipFill>
        <p:spPr>
          <a:xfrm>
            <a:off x="0" y="0"/>
            <a:ext cx="121920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71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92"/>
          <a:stretch/>
        </p:blipFill>
        <p:spPr>
          <a:xfrm>
            <a:off x="0" y="0"/>
            <a:ext cx="12163628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42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30236" y="2643335"/>
            <a:ext cx="897987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Prénom, Nom</a:t>
            </a:r>
          </a:p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Titre de la communication</a:t>
            </a:r>
          </a:p>
          <a:p>
            <a:pPr algn="ctr"/>
            <a:endParaRPr lang="fr-FR" sz="28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b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Thématique de la conférence (ex. Chimie des matériaux)  </a:t>
            </a:r>
            <a:endParaRPr lang="fr-FR" sz="2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91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54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</Words>
  <Application>Microsoft Office PowerPoint</Application>
  <PresentationFormat>Grand écran</PresentationFormat>
  <Paragraphs>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Conception personnalisée</vt:lpstr>
      <vt:lpstr>Présentation PowerPoint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 VERON</dc:creator>
  <cp:lastModifiedBy>Emmanuel VERON</cp:lastModifiedBy>
  <cp:revision>5</cp:revision>
  <dcterms:created xsi:type="dcterms:W3CDTF">2025-09-22T09:50:54Z</dcterms:created>
  <dcterms:modified xsi:type="dcterms:W3CDTF">2025-10-01T21:08:10Z</dcterms:modified>
</cp:coreProperties>
</file>